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8" r:id="rId2"/>
    <p:sldId id="256" r:id="rId3"/>
    <p:sldId id="257" r:id="rId4"/>
    <p:sldId id="260" r:id="rId5"/>
    <p:sldId id="29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83" r:id="rId21"/>
    <p:sldId id="285" r:id="rId22"/>
    <p:sldId id="286" r:id="rId23"/>
    <p:sldId id="287" r:id="rId24"/>
    <p:sldId id="289" r:id="rId25"/>
    <p:sldId id="290" r:id="rId26"/>
    <p:sldId id="284" r:id="rId27"/>
    <p:sldId id="274" r:id="rId28"/>
    <p:sldId id="275" r:id="rId29"/>
    <p:sldId id="276" r:id="rId30"/>
    <p:sldId id="277" r:id="rId31"/>
    <p:sldId id="278" r:id="rId32"/>
    <p:sldId id="279" r:id="rId33"/>
    <p:sldId id="281" r:id="rId34"/>
    <p:sldId id="280" r:id="rId3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43" autoAdjust="0"/>
    <p:restoredTop sz="94660"/>
  </p:normalViewPr>
  <p:slideViewPr>
    <p:cSldViewPr>
      <p:cViewPr>
        <p:scale>
          <a:sx n="90" d="100"/>
          <a:sy n="90" d="100"/>
        </p:scale>
        <p:origin x="-143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7510B3-16B8-48C5-BF48-322083F99EC5}" type="datetimeFigureOut">
              <a:rPr lang="sr-Latn-CS" smtClean="0"/>
              <a:t>9.6.2016.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B0241A7-0628-4288-91E0-0792910D484F}" type="slidenum">
              <a:rPr lang="hr-HR" smtClean="0"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Ra&#269;unaloo\Downloads\You%20Raise%20Me%20Up%20-%20Instrumental%20with%20lyrics%20(1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jesenjski-heade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969804"/>
            <a:ext cx="8229600" cy="2530898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490650"/>
          </a:xfrm>
        </p:spPr>
        <p:txBody>
          <a:bodyPr>
            <a:noAutofit/>
          </a:bodyPr>
          <a:lstStyle/>
          <a:p>
            <a:pPr algn="ctr"/>
            <a:r>
              <a:rPr lang="hr-HR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HUMANITARNA  RADIONICA  U  NAŠOJ  ŠKOLI</a:t>
            </a:r>
            <a:endParaRPr lang="hr-HR" sz="4800" b="1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You Raise Me Up - Instrumental with lyrics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20160603_11494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00034" y="357166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20160603_11500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643438" y="3143248"/>
            <a:ext cx="4283889" cy="321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3_115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857224" y="571480"/>
            <a:ext cx="7270776" cy="545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20160603_1150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20160603_11503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643438" y="3286124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20160608_1045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857224" y="642918"/>
            <a:ext cx="7929618" cy="531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20160603_123602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 rot="5400000">
            <a:off x="5207603" y="2650521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zervirano mjesto sadržaja 7" descr="20160608_104542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71472" y="785794"/>
            <a:ext cx="464347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8_1045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00034" y="785794"/>
            <a:ext cx="7723238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20160608_1046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428596" y="428604"/>
            <a:ext cx="8072494" cy="559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20160608_1046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642910" y="642918"/>
            <a:ext cx="8008990" cy="545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20160608_104756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57158" y="571480"/>
            <a:ext cx="405923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20160608_10483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643438" y="2714620"/>
            <a:ext cx="4059238" cy="342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393092_10208640734250122_529098504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57224" y="571480"/>
            <a:ext cx="321469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393241_10208640723729859_1721087611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072066" y="1571612"/>
            <a:ext cx="314327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0034" y="1071546"/>
            <a:ext cx="8305800" cy="1981200"/>
          </a:xfrm>
        </p:spPr>
        <p:txBody>
          <a:bodyPr vert="horz" anchor="t"/>
          <a:lstStyle/>
          <a:p>
            <a:r>
              <a:rPr lang="hr-HR" sz="6000" b="1" dirty="0" smtClean="0">
                <a:solidFill>
                  <a:schemeClr val="tx1"/>
                </a:solidFill>
                <a:latin typeface="Monotype Corsiva" pitchFamily="66" charset="0"/>
              </a:rPr>
              <a:t>DOBRO SE DOBRIM VRAĆA</a:t>
            </a:r>
            <a:endParaRPr lang="hr-HR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Slika 3" descr="helping-the-poor-moral-obligation-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3500438"/>
            <a:ext cx="5476886" cy="307907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393357_10208640721809811_969571615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714348" y="857232"/>
            <a:ext cx="312978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407507_10208640721649807_2019024423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4929190" y="857232"/>
            <a:ext cx="3214710" cy="526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3390776_10208640868773485_1470253472_n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071538" y="857232"/>
            <a:ext cx="748505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393344_10208640867213446_695343446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00034" y="357166"/>
            <a:ext cx="364333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401104_10208640867693458_1831877998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4786314" y="1381079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3434284_10208640868653482_98247168_n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643174" y="428604"/>
            <a:ext cx="3429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383769_10208640898694233_1500011849_o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642910" y="571480"/>
            <a:ext cx="4857784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397038_10208640897494203_2040413905_o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643306" y="3500438"/>
            <a:ext cx="52070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405109_10208640902014316_2125187681_o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28596" y="571480"/>
            <a:ext cx="505225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410771_10208640900414276_1877166024_o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286116" y="3286124"/>
            <a:ext cx="565037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13414094_10208640725689908_1795938956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000100" y="642918"/>
            <a:ext cx="3067359" cy="545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13414520_10208640728169970_1483455277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43504" y="642918"/>
            <a:ext cx="3105942" cy="552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9_1228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000100" y="785794"/>
            <a:ext cx="7080275" cy="531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4000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9_1228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14348" y="642918"/>
            <a:ext cx="7366027" cy="552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9_1229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928662" y="642918"/>
            <a:ext cx="7270776" cy="545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58204" cy="5715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4800" b="1" dirty="0" smtClean="0">
                <a:latin typeface="Monotype Corsiva" pitchFamily="66" charset="0"/>
              </a:rPr>
              <a:t>„Dan što ga čovjek posveti drugome nije nipošto gubitak vremena već dobitak. </a:t>
            </a:r>
            <a:endParaRPr lang="hr-HR" sz="4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</a:rPr>
              <a:t>Dani </a:t>
            </a:r>
            <a:r>
              <a:rPr lang="hr-HR" sz="4800" b="1" dirty="0" smtClean="0">
                <a:latin typeface="Monotype Corsiva" pitchFamily="66" charset="0"/>
              </a:rPr>
              <a:t>u kojima ne učinimo ništa za druge, već samo za sebe, ti dani su izgubljeni.“ </a:t>
            </a:r>
            <a:endParaRPr lang="hr-HR" sz="4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</a:rPr>
              <a:t> </a:t>
            </a:r>
            <a:r>
              <a:rPr lang="hr-HR" sz="4800" b="1" dirty="0" smtClean="0">
                <a:latin typeface="Monotype Corsiva" pitchFamily="66" charset="0"/>
              </a:rPr>
              <a:t>                            Ivan Merz</a:t>
            </a:r>
            <a:endParaRPr lang="hr-HR" sz="4800" b="1" dirty="0">
              <a:latin typeface="Monotype Corsiva" pitchFamily="66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20160609_12294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85720" y="357166"/>
            <a:ext cx="4725993" cy="354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 descr="20160609_12300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286248" y="3000372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85720" y="500042"/>
            <a:ext cx="8401080" cy="559595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r-HR" sz="4800" dirty="0" smtClean="0">
                <a:latin typeface="Monotype Corsiva" pitchFamily="66" charset="0"/>
              </a:rPr>
              <a:t>   </a:t>
            </a: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Kao što možete vidjeti proveli smo vrijeme u kreativnom i toplom ozračju. Maknuli smo se od planova i programa, nastavnih cjelina i jedinica, brojki i slova. Uhvatili smo se kamenčića, gipsa, tempera, kistova … i poput pravih malih umjetnika izradili magnete, ukrasili staklenke, rezbarili drvo. </a:t>
            </a:r>
            <a:endParaRPr lang="hr-HR" sz="48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9000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5881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Sretni smo nakon odrađenog posla i 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zadovoljni našim malim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rukotvorinama.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Pozivamo Vas da posjetite naše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p</a:t>
            </a: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rodajne štandove, izaberete nešto za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sebe i donirate koliko možete jer sav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prihod ide u humanitarne svrhe.</a:t>
            </a:r>
          </a:p>
          <a:p>
            <a:pPr>
              <a:buNone/>
            </a:pPr>
            <a:endParaRPr lang="hr-HR" sz="4800" b="1" dirty="0" smtClean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endParaRPr lang="hr-HR" dirty="0"/>
          </a:p>
        </p:txBody>
      </p:sp>
    </p:spTree>
  </p:cSld>
  <p:clrMapOvr>
    <a:masterClrMapping/>
  </p:clrMapOvr>
  <p:transition spd="slow" advClick="0" advTm="9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881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Na samom kraju veliko hvala svima 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koji su sudjelovali na radionici, od 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učenika i učitelja do roditelja.</a:t>
            </a:r>
          </a:p>
          <a:p>
            <a:pPr>
              <a:buNone/>
            </a:pPr>
            <a:endParaRPr lang="hr-HR" sz="48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Nadam se da ćemo i sljedeće školske 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godine timskim radom i zajedničkim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snagama iznjedriti nešto lijepo jer</a:t>
            </a:r>
          </a:p>
          <a:p>
            <a:pPr>
              <a:buNone/>
            </a:pP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dobro se dobrim vraća.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caritas_bozicnaakicja2011_glslik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85794"/>
            <a:ext cx="8496222" cy="5072098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10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4800" b="1" dirty="0" smtClean="0">
                <a:latin typeface="Monotype Corsiva" pitchFamily="66" charset="0"/>
              </a:rPr>
              <a:t>   </a:t>
            </a:r>
            <a:r>
              <a:rPr lang="hr-HR" sz="4800" b="1" dirty="0" smtClean="0">
                <a:latin typeface="Monotype Corsiva" pitchFamily="66" charset="0"/>
                <a:cs typeface="Times New Roman" pitchFamily="18" charset="0"/>
              </a:rPr>
              <a:t>U prostorijama naše škole organizirali smo humanitarnu radionicu na kojoj smo izrađivali različite predmete. Svaki izrađeni predmet ručni je rad i napravljen je od srca.</a:t>
            </a:r>
            <a:endParaRPr lang="hr-HR" sz="4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245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Korak po korak, dan po dan došli </a:t>
            </a:r>
            <a:endParaRPr lang="hr-HR" sz="52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smo 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do kraja još jedne 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nastavne </a:t>
            </a: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godine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Učili smo, učili i puno toga naučili. </a:t>
            </a:r>
            <a:endParaRPr lang="hr-HR" sz="52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Posljednje 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dane nastave </a:t>
            </a:r>
            <a:endParaRPr lang="hr-HR" sz="52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proveli 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smo u humanom ozračju, </a:t>
            </a:r>
            <a:endParaRPr lang="hr-HR" sz="52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pripremajući </a:t>
            </a: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se za današnju </a:t>
            </a:r>
            <a:endParaRPr lang="hr-HR" sz="5200" b="1" dirty="0" smtClean="0"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r>
              <a:rPr lang="hr-HR" sz="5200" b="1" dirty="0" smtClean="0">
                <a:latin typeface="Monotype Corsiva" pitchFamily="66" charset="0"/>
                <a:cs typeface="Times New Roman" pitchFamily="18" charset="0"/>
              </a:rPr>
              <a:t>humanitarnu prodaju</a:t>
            </a:r>
            <a:r>
              <a:rPr lang="hr-HR" sz="52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Tm="8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562088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r-HR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Pogledajte što smo sve radili…</a:t>
            </a:r>
            <a:br>
              <a:rPr lang="hr-HR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hr-HR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…jer zaista smo bili vrijedni.</a:t>
            </a:r>
            <a:endParaRPr lang="hr-HR" sz="4800" b="1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095364"/>
          </a:xfrm>
        </p:spPr>
        <p:txBody>
          <a:bodyPr/>
          <a:lstStyle/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3_1149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500166" y="1142984"/>
            <a:ext cx="6508771" cy="488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3_1149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214414" y="928670"/>
            <a:ext cx="6794523" cy="509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20160603_1149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071538" y="642918"/>
            <a:ext cx="7270776" cy="545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rađan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263</TotalTime>
  <Words>247</Words>
  <Application>Microsoft Office PowerPoint</Application>
  <PresentationFormat>Prikaz na zaslonu (4:3)</PresentationFormat>
  <Paragraphs>32</Paragraphs>
  <Slides>34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35" baseType="lpstr">
      <vt:lpstr>Papir</vt:lpstr>
      <vt:lpstr>HUMANITARNA  RADIONICA  U  NAŠOJ  ŠKOLI</vt:lpstr>
      <vt:lpstr>DOBRO SE DOBRIM VRAĆA</vt:lpstr>
      <vt:lpstr>Slajd 3</vt:lpstr>
      <vt:lpstr>Slajd 4</vt:lpstr>
      <vt:lpstr>Slajd 5</vt:lpstr>
      <vt:lpstr>   Pogledajte što smo sve radili… …jer zaista smo bili vrijedni.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 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 SE DOBRIM VRAĆA</dc:title>
  <dc:creator>Računaloo</dc:creator>
  <cp:lastModifiedBy>Računaloo</cp:lastModifiedBy>
  <cp:revision>31</cp:revision>
  <dcterms:created xsi:type="dcterms:W3CDTF">2016-06-09T16:21:24Z</dcterms:created>
  <dcterms:modified xsi:type="dcterms:W3CDTF">2016-06-09T20:45:16Z</dcterms:modified>
</cp:coreProperties>
</file>